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3"/>
  </p:handoutMasterIdLst>
  <p:sldIdLst>
    <p:sldId id="262" r:id="rId2"/>
    <p:sldId id="260" r:id="rId3"/>
    <p:sldId id="263" r:id="rId4"/>
    <p:sldId id="286" r:id="rId5"/>
    <p:sldId id="285" r:id="rId6"/>
    <p:sldId id="265" r:id="rId7"/>
    <p:sldId id="288" r:id="rId8"/>
    <p:sldId id="293" r:id="rId9"/>
    <p:sldId id="291" r:id="rId10"/>
    <p:sldId id="292" r:id="rId11"/>
    <p:sldId id="295" r:id="rId12"/>
    <p:sldId id="296" r:id="rId13"/>
    <p:sldId id="299" r:id="rId14"/>
    <p:sldId id="294" r:id="rId15"/>
    <p:sldId id="297" r:id="rId16"/>
    <p:sldId id="298" r:id="rId17"/>
    <p:sldId id="301" r:id="rId18"/>
    <p:sldId id="300" r:id="rId19"/>
    <p:sldId id="264" r:id="rId20"/>
    <p:sldId id="290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eyoonperl.github.io/FED-RF-2nd-PJ-LEEJAEYOON/2%EC%B0%A8%ED%94%84%EB%A1%9C%EC%A0%9D%ED%8A%B8/03.%EA%B5%AC%ED%98%84%EC%86%8C%EC%8A%A4/nexon-app/build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770100" y="4470444"/>
            <a:ext cx="252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넥슨 컴퍼니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49" y="1956819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408096" y="58708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이재윤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820824" y="640927"/>
            <a:ext cx="655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공유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611865" y="2315460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ompany, 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반복해서 흘러가는 컴포넌트를 구현 함 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9" y="3609161"/>
            <a:ext cx="3161471" cy="1028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954509"/>
            <a:ext cx="6655991" cy="54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0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게임 리스트 클릭 시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자체 블로그 페이지와 관련된 데이터들을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방식을 통해 정리함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083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 통해 선택한 탭에 클래스를 추가하여 선택한 탭에 해당하는 데이터를 출력하는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79"/>
            <a:ext cx="4873598" cy="4409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 기사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6" y="975159"/>
            <a:ext cx="5995988" cy="5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1808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069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069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6435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082868" y="333685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3067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56840" y="414045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5684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32723" y="317237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13974" y="1464516"/>
            <a:ext cx="596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https://jaeyoonperl.github.io/FED-RF-2nd-PJ-LEEJAEYOON/2%EC%B0%A8%ED%94%84%EB%A1%9C%EC%A0%9D%ED%8A%B8/03.%EA%B5%AC%ED%98%84%EC%86%8C%EC%8A%A4/nexon-app/build/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48619" y="1193481"/>
            <a:ext cx="21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홈페이지 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120551" y="2368878"/>
            <a:ext cx="4054318" cy="385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페이지 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네비게이션 기능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사이트 분석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 smtClean="0"/>
              <a:t>()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1332537"/>
            <a:ext cx="9067800" cy="714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475" y="2189373"/>
            <a:ext cx="2872971" cy="43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“on”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섹션으로 구성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 한번에 이동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625</Words>
  <Application>Microsoft Office PowerPoint</Application>
  <PresentationFormat>와이드스크린</PresentationFormat>
  <Paragraphs>132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71</cp:revision>
  <dcterms:created xsi:type="dcterms:W3CDTF">2023-04-19T04:07:11Z</dcterms:created>
  <dcterms:modified xsi:type="dcterms:W3CDTF">2024-07-16T03:31:23Z</dcterms:modified>
</cp:coreProperties>
</file>